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70" r:id="rId6"/>
    <p:sldId id="266" r:id="rId7"/>
    <p:sldId id="259" r:id="rId8"/>
    <p:sldId id="265" r:id="rId9"/>
    <p:sldId id="264" r:id="rId10"/>
    <p:sldId id="260" r:id="rId11"/>
    <p:sldId id="271" r:id="rId12"/>
    <p:sldId id="261" r:id="rId13"/>
    <p:sldId id="268" r:id="rId14"/>
    <p:sldId id="269" r:id="rId15"/>
    <p:sldId id="275" r:id="rId16"/>
    <p:sldId id="262" r:id="rId17"/>
    <p:sldId id="272" r:id="rId18"/>
    <p:sldId id="274" r:id="rId19"/>
  </p:sldIdLst>
  <p:sldSz cx="12192000" cy="6858000"/>
  <p:notesSz cx="6735763" cy="9866313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3F2"/>
    <a:srgbClr val="2F4858"/>
    <a:srgbClr val="99AEBB"/>
    <a:srgbClr val="007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64F03-EBEB-4504-C89F-C1FD1018B972}" v="81" dt="2020-09-04T06:12:30.351"/>
    <p1510:client id="{5052B78E-D7E3-4B84-9D4E-BD4BD23AC868}" v="36" dt="2020-09-04T08:32:35.825"/>
    <p1510:client id="{DC8D5940-AFF4-464C-8F14-3E127078FA85}" v="3" dt="2020-09-03T12:57:18.642"/>
    <p1510:client id="{EB948896-3719-F733-4E72-49859334A85E}" v="6" dt="2020-09-04T08:44:12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Lauridsen" userId="8c4cd1f8-1beb-450d-82b1-7dc59aae9ee7" providerId="ADAL" clId="{5052B78E-D7E3-4B84-9D4E-BD4BD23AC868}"/>
    <pc:docChg chg="undo custSel addSld delSld modSld sldOrd modNotesMaster">
      <pc:chgData name="Kim Lauridsen" userId="8c4cd1f8-1beb-450d-82b1-7dc59aae9ee7" providerId="ADAL" clId="{5052B78E-D7E3-4B84-9D4E-BD4BD23AC868}" dt="2020-09-04T08:32:35.825" v="649"/>
      <pc:docMkLst>
        <pc:docMk/>
      </pc:docMkLst>
      <pc:sldChg chg="modSp mod">
        <pc:chgData name="Kim Lauridsen" userId="8c4cd1f8-1beb-450d-82b1-7dc59aae9ee7" providerId="ADAL" clId="{5052B78E-D7E3-4B84-9D4E-BD4BD23AC868}" dt="2020-09-02T13:48:22.854" v="52" actId="20577"/>
        <pc:sldMkLst>
          <pc:docMk/>
          <pc:sldMk cId="1638207226" sldId="257"/>
        </pc:sldMkLst>
        <pc:spChg chg="mod">
          <ac:chgData name="Kim Lauridsen" userId="8c4cd1f8-1beb-450d-82b1-7dc59aae9ee7" providerId="ADAL" clId="{5052B78E-D7E3-4B84-9D4E-BD4BD23AC868}" dt="2020-09-02T13:48:22.854" v="52" actId="20577"/>
          <ac:spMkLst>
            <pc:docMk/>
            <pc:sldMk cId="1638207226" sldId="257"/>
            <ac:spMk id="3" creationId="{D1917795-9875-40FE-82B9-52E8693847E8}"/>
          </ac:spMkLst>
        </pc:spChg>
      </pc:sldChg>
      <pc:sldChg chg="modSp mod">
        <pc:chgData name="Kim Lauridsen" userId="8c4cd1f8-1beb-450d-82b1-7dc59aae9ee7" providerId="ADAL" clId="{5052B78E-D7E3-4B84-9D4E-BD4BD23AC868}" dt="2020-09-02T13:49:02.194" v="74" actId="20577"/>
        <pc:sldMkLst>
          <pc:docMk/>
          <pc:sldMk cId="3184085310" sldId="258"/>
        </pc:sldMkLst>
        <pc:spChg chg="mod">
          <ac:chgData name="Kim Lauridsen" userId="8c4cd1f8-1beb-450d-82b1-7dc59aae9ee7" providerId="ADAL" clId="{5052B78E-D7E3-4B84-9D4E-BD4BD23AC868}" dt="2020-09-02T13:49:02.194" v="74" actId="20577"/>
          <ac:spMkLst>
            <pc:docMk/>
            <pc:sldMk cId="3184085310" sldId="258"/>
            <ac:spMk id="3" creationId="{4202661D-3F0E-424F-AC26-2156A516AA0D}"/>
          </ac:spMkLst>
        </pc:spChg>
      </pc:sldChg>
      <pc:sldChg chg="modSp mod">
        <pc:chgData name="Kim Lauridsen" userId="8c4cd1f8-1beb-450d-82b1-7dc59aae9ee7" providerId="ADAL" clId="{5052B78E-D7E3-4B84-9D4E-BD4BD23AC868}" dt="2020-09-02T13:51:51.686" v="84" actId="20577"/>
        <pc:sldMkLst>
          <pc:docMk/>
          <pc:sldMk cId="2021045905" sldId="259"/>
        </pc:sldMkLst>
        <pc:spChg chg="mod">
          <ac:chgData name="Kim Lauridsen" userId="8c4cd1f8-1beb-450d-82b1-7dc59aae9ee7" providerId="ADAL" clId="{5052B78E-D7E3-4B84-9D4E-BD4BD23AC868}" dt="2020-09-02T13:51:51.686" v="84" actId="20577"/>
          <ac:spMkLst>
            <pc:docMk/>
            <pc:sldMk cId="2021045905" sldId="259"/>
            <ac:spMk id="3" creationId="{FA8DDA14-04F8-46A9-BB63-DE0326B60668}"/>
          </ac:spMkLst>
        </pc:spChg>
      </pc:sldChg>
      <pc:sldChg chg="addSp delSp modSp mod">
        <pc:chgData name="Kim Lauridsen" userId="8c4cd1f8-1beb-450d-82b1-7dc59aae9ee7" providerId="ADAL" clId="{5052B78E-D7E3-4B84-9D4E-BD4BD23AC868}" dt="2020-09-02T13:53:22.946" v="130" actId="22"/>
        <pc:sldMkLst>
          <pc:docMk/>
          <pc:sldMk cId="92396992" sldId="260"/>
        </pc:sldMkLst>
        <pc:picChg chg="add">
          <ac:chgData name="Kim Lauridsen" userId="8c4cd1f8-1beb-450d-82b1-7dc59aae9ee7" providerId="ADAL" clId="{5052B78E-D7E3-4B84-9D4E-BD4BD23AC868}" dt="2020-09-02T13:53:05.515" v="127" actId="22"/>
          <ac:picMkLst>
            <pc:docMk/>
            <pc:sldMk cId="92396992" sldId="260"/>
            <ac:picMk id="4" creationId="{ACD2E76E-1124-427E-A8BF-2CA3B4C89D36}"/>
          </ac:picMkLst>
        </pc:picChg>
        <pc:picChg chg="add del">
          <ac:chgData name="Kim Lauridsen" userId="8c4cd1f8-1beb-450d-82b1-7dc59aae9ee7" providerId="ADAL" clId="{5052B78E-D7E3-4B84-9D4E-BD4BD23AC868}" dt="2020-09-02T13:53:22.946" v="130" actId="22"/>
          <ac:picMkLst>
            <pc:docMk/>
            <pc:sldMk cId="92396992" sldId="260"/>
            <ac:picMk id="6" creationId="{EB290C97-E0CC-4C25-B87D-B5FC1378B840}"/>
          </ac:picMkLst>
        </pc:picChg>
        <pc:picChg chg="mod">
          <ac:chgData name="Kim Lauridsen" userId="8c4cd1f8-1beb-450d-82b1-7dc59aae9ee7" providerId="ADAL" clId="{5052B78E-D7E3-4B84-9D4E-BD4BD23AC868}" dt="2020-09-02T13:53:07.606" v="128" actId="1076"/>
          <ac:picMkLst>
            <pc:docMk/>
            <pc:sldMk cId="92396992" sldId="260"/>
            <ac:picMk id="6148" creationId="{E9F4FE32-8076-4E99-B2C1-BF3C796BA912}"/>
          </ac:picMkLst>
        </pc:picChg>
      </pc:sldChg>
      <pc:sldChg chg="modSp mod">
        <pc:chgData name="Kim Lauridsen" userId="8c4cd1f8-1beb-450d-82b1-7dc59aae9ee7" providerId="ADAL" clId="{5052B78E-D7E3-4B84-9D4E-BD4BD23AC868}" dt="2020-09-02T13:55:44.158" v="270" actId="6549"/>
        <pc:sldMkLst>
          <pc:docMk/>
          <pc:sldMk cId="300676215" sldId="262"/>
        </pc:sldMkLst>
        <pc:spChg chg="mod">
          <ac:chgData name="Kim Lauridsen" userId="8c4cd1f8-1beb-450d-82b1-7dc59aae9ee7" providerId="ADAL" clId="{5052B78E-D7E3-4B84-9D4E-BD4BD23AC868}" dt="2020-09-02T13:55:44.158" v="270" actId="6549"/>
          <ac:spMkLst>
            <pc:docMk/>
            <pc:sldMk cId="300676215" sldId="262"/>
            <ac:spMk id="3" creationId="{022F5DA2-A00D-4471-8F5F-388F75608733}"/>
          </ac:spMkLst>
        </pc:spChg>
      </pc:sldChg>
      <pc:sldChg chg="modSp mod">
        <pc:chgData name="Kim Lauridsen" userId="8c4cd1f8-1beb-450d-82b1-7dc59aae9ee7" providerId="ADAL" clId="{5052B78E-D7E3-4B84-9D4E-BD4BD23AC868}" dt="2020-09-04T07:13:37.173" v="647" actId="20577"/>
        <pc:sldMkLst>
          <pc:docMk/>
          <pc:sldMk cId="636750711" sldId="265"/>
        </pc:sldMkLst>
        <pc:spChg chg="mod">
          <ac:chgData name="Kim Lauridsen" userId="8c4cd1f8-1beb-450d-82b1-7dc59aae9ee7" providerId="ADAL" clId="{5052B78E-D7E3-4B84-9D4E-BD4BD23AC868}" dt="2020-09-04T07:13:37.173" v="647" actId="20577"/>
          <ac:spMkLst>
            <pc:docMk/>
            <pc:sldMk cId="636750711" sldId="265"/>
            <ac:spMk id="3" creationId="{FA8DDA14-04F8-46A9-BB63-DE0326B60668}"/>
          </ac:spMkLst>
        </pc:spChg>
      </pc:sldChg>
      <pc:sldChg chg="del">
        <pc:chgData name="Kim Lauridsen" userId="8c4cd1f8-1beb-450d-82b1-7dc59aae9ee7" providerId="ADAL" clId="{5052B78E-D7E3-4B84-9D4E-BD4BD23AC868}" dt="2020-09-02T13:53:28.946" v="132" actId="47"/>
        <pc:sldMkLst>
          <pc:docMk/>
          <pc:sldMk cId="1861521380" sldId="267"/>
        </pc:sldMkLst>
      </pc:sldChg>
      <pc:sldChg chg="add del ord">
        <pc:chgData name="Kim Lauridsen" userId="8c4cd1f8-1beb-450d-82b1-7dc59aae9ee7" providerId="ADAL" clId="{5052B78E-D7E3-4B84-9D4E-BD4BD23AC868}" dt="2020-09-04T06:53:18.507" v="615"/>
        <pc:sldMkLst>
          <pc:docMk/>
          <pc:sldMk cId="433612215" sldId="268"/>
        </pc:sldMkLst>
      </pc:sldChg>
      <pc:sldChg chg="modSp mod">
        <pc:chgData name="Kim Lauridsen" userId="8c4cd1f8-1beb-450d-82b1-7dc59aae9ee7" providerId="ADAL" clId="{5052B78E-D7E3-4B84-9D4E-BD4BD23AC868}" dt="2020-09-02T13:55:16.465" v="205" actId="20577"/>
        <pc:sldMkLst>
          <pc:docMk/>
          <pc:sldMk cId="2032696191" sldId="269"/>
        </pc:sldMkLst>
        <pc:spChg chg="mod">
          <ac:chgData name="Kim Lauridsen" userId="8c4cd1f8-1beb-450d-82b1-7dc59aae9ee7" providerId="ADAL" clId="{5052B78E-D7E3-4B84-9D4E-BD4BD23AC868}" dt="2020-09-02T13:55:16.465" v="205" actId="20577"/>
          <ac:spMkLst>
            <pc:docMk/>
            <pc:sldMk cId="2032696191" sldId="269"/>
            <ac:spMk id="3" creationId="{00A15AC2-394F-4DB3-AA8D-BF2A17203AA9}"/>
          </ac:spMkLst>
        </pc:spChg>
      </pc:sldChg>
      <pc:sldChg chg="add">
        <pc:chgData name="Kim Lauridsen" userId="8c4cd1f8-1beb-450d-82b1-7dc59aae9ee7" providerId="ADAL" clId="{5052B78E-D7E3-4B84-9D4E-BD4BD23AC868}" dt="2020-09-02T13:51:26.441" v="76"/>
        <pc:sldMkLst>
          <pc:docMk/>
          <pc:sldMk cId="3429058157" sldId="270"/>
        </pc:sldMkLst>
      </pc:sldChg>
      <pc:sldChg chg="add">
        <pc:chgData name="Kim Lauridsen" userId="8c4cd1f8-1beb-450d-82b1-7dc59aae9ee7" providerId="ADAL" clId="{5052B78E-D7E3-4B84-9D4E-BD4BD23AC868}" dt="2020-09-02T13:53:27.334" v="131"/>
        <pc:sldMkLst>
          <pc:docMk/>
          <pc:sldMk cId="238584873" sldId="271"/>
        </pc:sldMkLst>
      </pc:sldChg>
      <pc:sldChg chg="modSp add mod">
        <pc:chgData name="Kim Lauridsen" userId="8c4cd1f8-1beb-450d-82b1-7dc59aae9ee7" providerId="ADAL" clId="{5052B78E-D7E3-4B84-9D4E-BD4BD23AC868}" dt="2020-09-04T06:53:22.369" v="617" actId="20577"/>
        <pc:sldMkLst>
          <pc:docMk/>
          <pc:sldMk cId="3035328473" sldId="274"/>
        </pc:sldMkLst>
        <pc:spChg chg="mod">
          <ac:chgData name="Kim Lauridsen" userId="8c4cd1f8-1beb-450d-82b1-7dc59aae9ee7" providerId="ADAL" clId="{5052B78E-D7E3-4B84-9D4E-BD4BD23AC868}" dt="2020-09-04T06:42:52.448" v="313" actId="20577"/>
          <ac:spMkLst>
            <pc:docMk/>
            <pc:sldMk cId="3035328473" sldId="274"/>
            <ac:spMk id="2" creationId="{4DEF71B5-7ECE-4704-B12D-367B3EC6F27C}"/>
          </ac:spMkLst>
        </pc:spChg>
        <pc:spChg chg="mod">
          <ac:chgData name="Kim Lauridsen" userId="8c4cd1f8-1beb-450d-82b1-7dc59aae9ee7" providerId="ADAL" clId="{5052B78E-D7E3-4B84-9D4E-BD4BD23AC868}" dt="2020-09-04T06:53:22.369" v="617" actId="20577"/>
          <ac:spMkLst>
            <pc:docMk/>
            <pc:sldMk cId="3035328473" sldId="274"/>
            <ac:spMk id="3" creationId="{022F5DA2-A00D-4471-8F5F-388F75608733}"/>
          </ac:spMkLst>
        </pc:spChg>
      </pc:sldChg>
      <pc:sldChg chg="add">
        <pc:chgData name="Kim Lauridsen" userId="8c4cd1f8-1beb-450d-82b1-7dc59aae9ee7" providerId="ADAL" clId="{5052B78E-D7E3-4B84-9D4E-BD4BD23AC868}" dt="2020-09-04T07:13:18.953" v="618"/>
        <pc:sldMkLst>
          <pc:docMk/>
          <pc:sldMk cId="2592618018" sldId="275"/>
        </pc:sldMkLst>
      </pc:sldChg>
    </pc:docChg>
  </pc:docChgLst>
  <pc:docChgLst>
    <pc:chgData name="Daniel Lauridsen" userId="S::dl@lhi.dk::4781b8d9-ceee-4e29-96ad-904a0e208a1d" providerId="AD" clId="Web-{EB948896-3719-F733-4E72-49859334A85E}"/>
    <pc:docChg chg="modSld">
      <pc:chgData name="Daniel Lauridsen" userId="S::dl@lhi.dk::4781b8d9-ceee-4e29-96ad-904a0e208a1d" providerId="AD" clId="Web-{EB948896-3719-F733-4E72-49859334A85E}" dt="2020-09-04T08:44:12.116" v="5" actId="20577"/>
      <pc:docMkLst>
        <pc:docMk/>
      </pc:docMkLst>
      <pc:sldChg chg="modSp">
        <pc:chgData name="Daniel Lauridsen" userId="S::dl@lhi.dk::4781b8d9-ceee-4e29-96ad-904a0e208a1d" providerId="AD" clId="Web-{EB948896-3719-F733-4E72-49859334A85E}" dt="2020-09-04T08:44:12.116" v="4" actId="20577"/>
        <pc:sldMkLst>
          <pc:docMk/>
          <pc:sldMk cId="3035328473" sldId="274"/>
        </pc:sldMkLst>
        <pc:spChg chg="mod">
          <ac:chgData name="Daniel Lauridsen" userId="S::dl@lhi.dk::4781b8d9-ceee-4e29-96ad-904a0e208a1d" providerId="AD" clId="Web-{EB948896-3719-F733-4E72-49859334A85E}" dt="2020-09-04T08:44:12.116" v="4" actId="20577"/>
          <ac:spMkLst>
            <pc:docMk/>
            <pc:sldMk cId="3035328473" sldId="274"/>
            <ac:spMk id="3" creationId="{022F5DA2-A00D-4471-8F5F-388F75608733}"/>
          </ac:spMkLst>
        </pc:spChg>
      </pc:sldChg>
    </pc:docChg>
  </pc:docChgLst>
  <pc:docChgLst>
    <pc:chgData name="Kim Lauridsen" userId="8c4cd1f8-1beb-450d-82b1-7dc59aae9ee7" providerId="ADAL" clId="{DC8D5940-AFF4-464C-8F14-3E127078FA85}"/>
    <pc:docChg chg="custSel addSld modSld">
      <pc:chgData name="Kim Lauridsen" userId="8c4cd1f8-1beb-450d-82b1-7dc59aae9ee7" providerId="ADAL" clId="{DC8D5940-AFF4-464C-8F14-3E127078FA85}" dt="2020-09-03T12:58:21.074" v="328" actId="20577"/>
      <pc:docMkLst>
        <pc:docMk/>
      </pc:docMkLst>
      <pc:sldChg chg="modSp add">
        <pc:chgData name="Kim Lauridsen" userId="8c4cd1f8-1beb-450d-82b1-7dc59aae9ee7" providerId="ADAL" clId="{DC8D5940-AFF4-464C-8F14-3E127078FA85}" dt="2020-09-03T12:58:21.074" v="328" actId="20577"/>
        <pc:sldMkLst>
          <pc:docMk/>
          <pc:sldMk cId="3623354161" sldId="272"/>
        </pc:sldMkLst>
        <pc:spChg chg="mod">
          <ac:chgData name="Kim Lauridsen" userId="8c4cd1f8-1beb-450d-82b1-7dc59aae9ee7" providerId="ADAL" clId="{DC8D5940-AFF4-464C-8F14-3E127078FA85}" dt="2020-09-03T12:56:08.446" v="40" actId="20577"/>
          <ac:spMkLst>
            <pc:docMk/>
            <pc:sldMk cId="3623354161" sldId="272"/>
            <ac:spMk id="2" creationId="{4DEF71B5-7ECE-4704-B12D-367B3EC6F27C}"/>
          </ac:spMkLst>
        </pc:spChg>
        <pc:spChg chg="mod">
          <ac:chgData name="Kim Lauridsen" userId="8c4cd1f8-1beb-450d-82b1-7dc59aae9ee7" providerId="ADAL" clId="{DC8D5940-AFF4-464C-8F14-3E127078FA85}" dt="2020-09-03T12:58:21.074" v="328" actId="20577"/>
          <ac:spMkLst>
            <pc:docMk/>
            <pc:sldMk cId="3623354161" sldId="272"/>
            <ac:spMk id="3" creationId="{022F5DA2-A00D-4471-8F5F-388F75608733}"/>
          </ac:spMkLst>
        </pc:spChg>
      </pc:sldChg>
    </pc:docChg>
  </pc:docChgLst>
  <pc:docChgLst>
    <pc:chgData name="Daniel Lauridsen" userId="S::dl@lhi.dk::4781b8d9-ceee-4e29-96ad-904a0e208a1d" providerId="AD" clId="Web-{02164F03-EBEB-4504-C89F-C1FD1018B972}"/>
    <pc:docChg chg="addSld modSld">
      <pc:chgData name="Daniel Lauridsen" userId="S::dl@lhi.dk::4781b8d9-ceee-4e29-96ad-904a0e208a1d" providerId="AD" clId="Web-{02164F03-EBEB-4504-C89F-C1FD1018B972}" dt="2020-09-04T06:12:30.226" v="75"/>
      <pc:docMkLst>
        <pc:docMk/>
      </pc:docMkLst>
      <pc:sldChg chg="addSp delSp modSp mod setBg modClrScheme chgLayout">
        <pc:chgData name="Daniel Lauridsen" userId="S::dl@lhi.dk::4781b8d9-ceee-4e29-96ad-904a0e208a1d" providerId="AD" clId="Web-{02164F03-EBEB-4504-C89F-C1FD1018B972}" dt="2020-09-04T05:56:52.439" v="35"/>
        <pc:sldMkLst>
          <pc:docMk/>
          <pc:sldMk cId="3184085310" sldId="258"/>
        </pc:sldMkLst>
        <pc:spChg chg="add del mod ord">
          <ac:chgData name="Daniel Lauridsen" userId="S::dl@lhi.dk::4781b8d9-ceee-4e29-96ad-904a0e208a1d" providerId="AD" clId="Web-{02164F03-EBEB-4504-C89F-C1FD1018B972}" dt="2020-09-04T05:56:52.439" v="35"/>
          <ac:spMkLst>
            <pc:docMk/>
            <pc:sldMk cId="3184085310" sldId="258"/>
            <ac:spMk id="2" creationId="{96FB0A62-DE4B-44BD-94C7-D20DC6A4EF99}"/>
          </ac:spMkLst>
        </pc:spChg>
        <pc:spChg chg="mod ord">
          <ac:chgData name="Daniel Lauridsen" userId="S::dl@lhi.dk::4781b8d9-ceee-4e29-96ad-904a0e208a1d" providerId="AD" clId="Web-{02164F03-EBEB-4504-C89F-C1FD1018B972}" dt="2020-09-04T05:56:52.439" v="35"/>
          <ac:spMkLst>
            <pc:docMk/>
            <pc:sldMk cId="3184085310" sldId="258"/>
            <ac:spMk id="3" creationId="{4202661D-3F0E-424F-AC26-2156A516AA0D}"/>
          </ac:spMkLst>
        </pc:spChg>
        <pc:spChg chg="add del mod ord">
          <ac:chgData name="Daniel Lauridsen" userId="S::dl@lhi.dk::4781b8d9-ceee-4e29-96ad-904a0e208a1d" providerId="AD" clId="Web-{02164F03-EBEB-4504-C89F-C1FD1018B972}" dt="2020-09-04T05:54:28.328" v="3"/>
          <ac:spMkLst>
            <pc:docMk/>
            <pc:sldMk cId="3184085310" sldId="258"/>
            <ac:spMk id="4" creationId="{C764181B-F4E7-4B4C-B510-4ABD3CC2A2C0}"/>
          </ac:spMkLst>
        </pc:spChg>
        <pc:spChg chg="add del mod ord">
          <ac:chgData name="Daniel Lauridsen" userId="S::dl@lhi.dk::4781b8d9-ceee-4e29-96ad-904a0e208a1d" providerId="AD" clId="Web-{02164F03-EBEB-4504-C89F-C1FD1018B972}" dt="2020-09-04T05:55:53.720" v="33"/>
          <ac:spMkLst>
            <pc:docMk/>
            <pc:sldMk cId="3184085310" sldId="258"/>
            <ac:spMk id="5" creationId="{93D4ACCB-0624-498E-8FBD-5BC40C2213BD}"/>
          </ac:spMkLst>
        </pc:spChg>
        <pc:spChg chg="add del mod ord">
          <ac:chgData name="Daniel Lauridsen" userId="S::dl@lhi.dk::4781b8d9-ceee-4e29-96ad-904a0e208a1d" providerId="AD" clId="Web-{02164F03-EBEB-4504-C89F-C1FD1018B972}" dt="2020-09-04T05:55:53.720" v="33"/>
          <ac:spMkLst>
            <pc:docMk/>
            <pc:sldMk cId="3184085310" sldId="258"/>
            <ac:spMk id="6" creationId="{271DE480-37D4-4451-9B07-2D51E20084BB}"/>
          </ac:spMkLst>
        </pc:spChg>
        <pc:spChg chg="add del mod ord">
          <ac:chgData name="Daniel Lauridsen" userId="S::dl@lhi.dk::4781b8d9-ceee-4e29-96ad-904a0e208a1d" providerId="AD" clId="Web-{02164F03-EBEB-4504-C89F-C1FD1018B972}" dt="2020-09-04T05:55:53.720" v="33"/>
          <ac:spMkLst>
            <pc:docMk/>
            <pc:sldMk cId="3184085310" sldId="258"/>
            <ac:spMk id="7" creationId="{83137D00-80B6-4371-BF25-BBF595DD4D99}"/>
          </ac:spMkLst>
        </pc:spChg>
        <pc:spChg chg="add del mod">
          <ac:chgData name="Daniel Lauridsen" userId="S::dl@lhi.dk::4781b8d9-ceee-4e29-96ad-904a0e208a1d" providerId="AD" clId="Web-{02164F03-EBEB-4504-C89F-C1FD1018B972}" dt="2020-09-04T05:55:45.985" v="23"/>
          <ac:spMkLst>
            <pc:docMk/>
            <pc:sldMk cId="3184085310" sldId="258"/>
            <ac:spMk id="9" creationId="{0DE95EB4-C139-46C3-8453-7BC758FBB7CC}"/>
          </ac:spMkLst>
        </pc:spChg>
        <pc:spChg chg="add del">
          <ac:chgData name="Daniel Lauridsen" userId="S::dl@lhi.dk::4781b8d9-ceee-4e29-96ad-904a0e208a1d" providerId="AD" clId="Web-{02164F03-EBEB-4504-C89F-C1FD1018B972}" dt="2020-09-04T05:56:52.439" v="35"/>
          <ac:spMkLst>
            <pc:docMk/>
            <pc:sldMk cId="3184085310" sldId="258"/>
            <ac:spMk id="72" creationId="{E02F3C71-C981-4614-98EA-D6C494F8091E}"/>
          </ac:spMkLst>
        </pc:spChg>
        <pc:picChg chg="mod ord">
          <ac:chgData name="Daniel Lauridsen" userId="S::dl@lhi.dk::4781b8d9-ceee-4e29-96ad-904a0e208a1d" providerId="AD" clId="Web-{02164F03-EBEB-4504-C89F-C1FD1018B972}" dt="2020-09-04T05:56:52.439" v="35"/>
          <ac:picMkLst>
            <pc:docMk/>
            <pc:sldMk cId="3184085310" sldId="258"/>
            <ac:picMk id="2050" creationId="{BEE9168B-76E0-4074-B3C1-0D02B643DCB6}"/>
          </ac:picMkLst>
        </pc:picChg>
        <pc:picChg chg="mod">
          <ac:chgData name="Daniel Lauridsen" userId="S::dl@lhi.dk::4781b8d9-ceee-4e29-96ad-904a0e208a1d" providerId="AD" clId="Web-{02164F03-EBEB-4504-C89F-C1FD1018B972}" dt="2020-09-04T05:56:52.439" v="35"/>
          <ac:picMkLst>
            <pc:docMk/>
            <pc:sldMk cId="3184085310" sldId="258"/>
            <ac:picMk id="5122" creationId="{9495186A-1B95-4AF2-9C41-3C535CBD7329}"/>
          </ac:picMkLst>
        </pc:picChg>
      </pc:sldChg>
      <pc:sldChg chg="addSp delSp modSp mod modClrScheme chgLayout">
        <pc:chgData name="Daniel Lauridsen" userId="S::dl@lhi.dk::4781b8d9-ceee-4e29-96ad-904a0e208a1d" providerId="AD" clId="Web-{02164F03-EBEB-4504-C89F-C1FD1018B972}" dt="2020-09-04T06:11:40.554" v="67"/>
        <pc:sldMkLst>
          <pc:docMk/>
          <pc:sldMk cId="300676215" sldId="262"/>
        </pc:sldMkLst>
        <pc:spChg chg="mod ord">
          <ac:chgData name="Daniel Lauridsen" userId="S::dl@lhi.dk::4781b8d9-ceee-4e29-96ad-904a0e208a1d" providerId="AD" clId="Web-{02164F03-EBEB-4504-C89F-C1FD1018B972}" dt="2020-09-04T06:11:40.554" v="67"/>
          <ac:spMkLst>
            <pc:docMk/>
            <pc:sldMk cId="300676215" sldId="262"/>
            <ac:spMk id="2" creationId="{4DEF71B5-7ECE-4704-B12D-367B3EC6F27C}"/>
          </ac:spMkLst>
        </pc:spChg>
        <pc:spChg chg="mod ord">
          <ac:chgData name="Daniel Lauridsen" userId="S::dl@lhi.dk::4781b8d9-ceee-4e29-96ad-904a0e208a1d" providerId="AD" clId="Web-{02164F03-EBEB-4504-C89F-C1FD1018B972}" dt="2020-09-04T06:11:40.554" v="67"/>
          <ac:spMkLst>
            <pc:docMk/>
            <pc:sldMk cId="300676215" sldId="262"/>
            <ac:spMk id="3" creationId="{022F5DA2-A00D-4471-8F5F-388F75608733}"/>
          </ac:spMkLst>
        </pc:spChg>
        <pc:spChg chg="add del mod ord">
          <ac:chgData name="Daniel Lauridsen" userId="S::dl@lhi.dk::4781b8d9-ceee-4e29-96ad-904a0e208a1d" providerId="AD" clId="Web-{02164F03-EBEB-4504-C89F-C1FD1018B972}" dt="2020-09-04T06:11:40.554" v="67"/>
          <ac:spMkLst>
            <pc:docMk/>
            <pc:sldMk cId="300676215" sldId="262"/>
            <ac:spMk id="4" creationId="{228C249C-070B-41E3-9CFD-2976A23C86A9}"/>
          </ac:spMkLst>
        </pc:spChg>
      </pc:sldChg>
      <pc:sldChg chg="addSp delSp modSp mod modClrScheme chgLayout">
        <pc:chgData name="Daniel Lauridsen" userId="S::dl@lhi.dk::4781b8d9-ceee-4e29-96ad-904a0e208a1d" providerId="AD" clId="Web-{02164F03-EBEB-4504-C89F-C1FD1018B972}" dt="2020-09-04T06:12:30.226" v="75"/>
        <pc:sldMkLst>
          <pc:docMk/>
          <pc:sldMk cId="2032696191" sldId="269"/>
        </pc:sldMkLst>
        <pc:spChg chg="mod ord">
          <ac:chgData name="Daniel Lauridsen" userId="S::dl@lhi.dk::4781b8d9-ceee-4e29-96ad-904a0e208a1d" providerId="AD" clId="Web-{02164F03-EBEB-4504-C89F-C1FD1018B972}" dt="2020-09-04T06:12:30.226" v="75"/>
          <ac:spMkLst>
            <pc:docMk/>
            <pc:sldMk cId="2032696191" sldId="269"/>
            <ac:spMk id="2" creationId="{AD623B36-CE40-4CD9-A6E4-16D3E694BD00}"/>
          </ac:spMkLst>
        </pc:spChg>
        <pc:spChg chg="mod ord">
          <ac:chgData name="Daniel Lauridsen" userId="S::dl@lhi.dk::4781b8d9-ceee-4e29-96ad-904a0e208a1d" providerId="AD" clId="Web-{02164F03-EBEB-4504-C89F-C1FD1018B972}" dt="2020-09-04T06:12:30.226" v="75"/>
          <ac:spMkLst>
            <pc:docMk/>
            <pc:sldMk cId="2032696191" sldId="269"/>
            <ac:spMk id="3" creationId="{00A15AC2-394F-4DB3-AA8D-BF2A17203AA9}"/>
          </ac:spMkLst>
        </pc:spChg>
        <pc:spChg chg="add del mod ord">
          <ac:chgData name="Daniel Lauridsen" userId="S::dl@lhi.dk::4781b8d9-ceee-4e29-96ad-904a0e208a1d" providerId="AD" clId="Web-{02164F03-EBEB-4504-C89F-C1FD1018B972}" dt="2020-09-04T06:12:30.226" v="75"/>
          <ac:spMkLst>
            <pc:docMk/>
            <pc:sldMk cId="2032696191" sldId="269"/>
            <ac:spMk id="4" creationId="{14943DED-ED67-44C7-AA36-7AB1849A45B4}"/>
          </ac:spMkLst>
        </pc:spChg>
      </pc:sldChg>
      <pc:sldChg chg="addSp delSp modSp new mod modClrScheme chgLayout">
        <pc:chgData name="Daniel Lauridsen" userId="S::dl@lhi.dk::4781b8d9-ceee-4e29-96ad-904a0e208a1d" providerId="AD" clId="Web-{02164F03-EBEB-4504-C89F-C1FD1018B972}" dt="2020-09-04T06:10:41.819" v="55" actId="14100"/>
        <pc:sldMkLst>
          <pc:docMk/>
          <pc:sldMk cId="2215904478" sldId="273"/>
        </pc:sldMkLst>
        <pc:spChg chg="mod ord">
          <ac:chgData name="Daniel Lauridsen" userId="S::dl@lhi.dk::4781b8d9-ceee-4e29-96ad-904a0e208a1d" providerId="AD" clId="Web-{02164F03-EBEB-4504-C89F-C1FD1018B972}" dt="2020-09-04T05:53:58.531" v="1"/>
          <ac:spMkLst>
            <pc:docMk/>
            <pc:sldMk cId="2215904478" sldId="273"/>
            <ac:spMk id="2" creationId="{8285E99D-F9EF-4715-AF7E-9A98ADCB3029}"/>
          </ac:spMkLst>
        </pc:spChg>
        <pc:spChg chg="del mod ord">
          <ac:chgData name="Daniel Lauridsen" userId="S::dl@lhi.dk::4781b8d9-ceee-4e29-96ad-904a0e208a1d" providerId="AD" clId="Web-{02164F03-EBEB-4504-C89F-C1FD1018B972}" dt="2020-09-04T06:09:25.834" v="37"/>
          <ac:spMkLst>
            <pc:docMk/>
            <pc:sldMk cId="2215904478" sldId="273"/>
            <ac:spMk id="3" creationId="{35D18FD8-CF73-4474-B6A4-22A324CEE84C}"/>
          </ac:spMkLst>
        </pc:spChg>
        <pc:spChg chg="add del mod ord">
          <ac:chgData name="Daniel Lauridsen" userId="S::dl@lhi.dk::4781b8d9-ceee-4e29-96ad-904a0e208a1d" providerId="AD" clId="Web-{02164F03-EBEB-4504-C89F-C1FD1018B972}" dt="2020-09-04T06:09:25.491" v="36"/>
          <ac:spMkLst>
            <pc:docMk/>
            <pc:sldMk cId="2215904478" sldId="273"/>
            <ac:spMk id="4" creationId="{3D324CDF-4ECB-4965-B8AB-13216BC37594}"/>
          </ac:spMkLst>
        </pc:spChg>
        <pc:picChg chg="add mod ord">
          <ac:chgData name="Daniel Lauridsen" userId="S::dl@lhi.dk::4781b8d9-ceee-4e29-96ad-904a0e208a1d" providerId="AD" clId="Web-{02164F03-EBEB-4504-C89F-C1FD1018B972}" dt="2020-09-04T06:10:20.053" v="50" actId="1076"/>
          <ac:picMkLst>
            <pc:docMk/>
            <pc:sldMk cId="2215904478" sldId="273"/>
            <ac:picMk id="5" creationId="{7AA74EBF-4EB1-4ACD-B055-789CB55CDBDA}"/>
          </ac:picMkLst>
        </pc:picChg>
        <pc:picChg chg="add mod ord">
          <ac:chgData name="Daniel Lauridsen" userId="S::dl@lhi.dk::4781b8d9-ceee-4e29-96ad-904a0e208a1d" providerId="AD" clId="Web-{02164F03-EBEB-4504-C89F-C1FD1018B972}" dt="2020-09-04T06:10:11.303" v="47" actId="1076"/>
          <ac:picMkLst>
            <pc:docMk/>
            <pc:sldMk cId="2215904478" sldId="273"/>
            <ac:picMk id="6" creationId="{020EB2C7-0725-4CF2-83A9-FD072DDE40DB}"/>
          </ac:picMkLst>
        </pc:picChg>
        <pc:picChg chg="add mod">
          <ac:chgData name="Daniel Lauridsen" userId="S::dl@lhi.dk::4781b8d9-ceee-4e29-96ad-904a0e208a1d" providerId="AD" clId="Web-{02164F03-EBEB-4504-C89F-C1FD1018B972}" dt="2020-09-04T06:10:41.819" v="55" actId="14100"/>
          <ac:picMkLst>
            <pc:docMk/>
            <pc:sldMk cId="2215904478" sldId="273"/>
            <ac:picMk id="7" creationId="{08D09F66-691A-452C-9D46-EFF5865FE322}"/>
          </ac:picMkLst>
        </pc:picChg>
        <pc:picChg chg="add mod">
          <ac:chgData name="Daniel Lauridsen" userId="S::dl@lhi.dk::4781b8d9-ceee-4e29-96ad-904a0e208a1d" providerId="AD" clId="Web-{02164F03-EBEB-4504-C89F-C1FD1018B972}" dt="2020-09-04T06:10:38.585" v="54" actId="14100"/>
          <ac:picMkLst>
            <pc:docMk/>
            <pc:sldMk cId="2215904478" sldId="273"/>
            <ac:picMk id="8" creationId="{69AEC740-DC77-4DAF-A7E2-66CBD8CB55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1FBE1-E974-491F-91E2-C45F16A80182}" type="datetimeFigureOut">
              <a:rPr lang="da-DK" smtClean="0"/>
              <a:t>21/04/2021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4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0E9E2-F0DE-437B-A7F0-6AC79D41796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68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844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244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655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0768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7137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1175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1007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236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4510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075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866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39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81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26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102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9038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259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0E9E2-F0DE-437B-A7F0-6AC79D41796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62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9BA8-EF52-194B-85B9-9896253F9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DDCDC-61AE-134D-BA58-D20F92A5E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7168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3E94-2C35-EA43-B291-B1BDF876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330A6-AE6E-DD4D-BD40-167F68E72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6926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0F8B8-0724-504B-B016-9BC7A241D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498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17A99-1D7B-F040-8611-23E8FDF79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49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868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9625-7FC1-ED4A-A295-A076D2AE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9380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176B-EE09-FB4E-B23E-69B0B623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6E240-94D8-504F-9AC1-50C4DC2D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9285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1E46-116F-754A-9C97-F8E02F22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38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13947-7A5B-0046-BB90-4220E93C4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941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18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5E71-BCB9-4F46-9559-888AF02F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F1436-F179-9F49-9B99-7840AA5C8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7938"/>
          </a:xfrm>
          <a:custGeom>
            <a:avLst/>
            <a:gdLst>
              <a:gd name="connsiteX0" fmla="*/ 0 w 5181600"/>
              <a:gd name="connsiteY0" fmla="*/ 0 h 3817938"/>
              <a:gd name="connsiteX1" fmla="*/ 5181600 w 5181600"/>
              <a:gd name="connsiteY1" fmla="*/ 0 h 3817938"/>
              <a:gd name="connsiteX2" fmla="*/ 5181600 w 5181600"/>
              <a:gd name="connsiteY2" fmla="*/ 3817938 h 3817938"/>
              <a:gd name="connsiteX3" fmla="*/ 0 w 5181600"/>
              <a:gd name="connsiteY3" fmla="*/ 3817938 h 3817938"/>
              <a:gd name="connsiteX4" fmla="*/ 0 w 5181600"/>
              <a:gd name="connsiteY4" fmla="*/ 0 h 381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3817938" fill="none" extrusionOk="0">
                <a:moveTo>
                  <a:pt x="0" y="0"/>
                </a:moveTo>
                <a:cubicBezTo>
                  <a:pt x="1899955" y="-49533"/>
                  <a:pt x="3423211" y="-14809"/>
                  <a:pt x="5181600" y="0"/>
                </a:cubicBezTo>
                <a:cubicBezTo>
                  <a:pt x="5269239" y="1394309"/>
                  <a:pt x="5108921" y="3288712"/>
                  <a:pt x="5181600" y="3817938"/>
                </a:cubicBezTo>
                <a:cubicBezTo>
                  <a:pt x="3588118" y="3769707"/>
                  <a:pt x="535472" y="3902393"/>
                  <a:pt x="0" y="3817938"/>
                </a:cubicBezTo>
                <a:cubicBezTo>
                  <a:pt x="-38581" y="3265903"/>
                  <a:pt x="63341" y="1336813"/>
                  <a:pt x="0" y="0"/>
                </a:cubicBezTo>
                <a:close/>
              </a:path>
              <a:path w="5181600" h="3817938" stroke="0" extrusionOk="0">
                <a:moveTo>
                  <a:pt x="0" y="0"/>
                </a:moveTo>
                <a:cubicBezTo>
                  <a:pt x="2583077" y="118645"/>
                  <a:pt x="3666954" y="116012"/>
                  <a:pt x="5181600" y="0"/>
                </a:cubicBezTo>
                <a:cubicBezTo>
                  <a:pt x="5048718" y="805656"/>
                  <a:pt x="5266551" y="3338373"/>
                  <a:pt x="5181600" y="3817938"/>
                </a:cubicBezTo>
                <a:cubicBezTo>
                  <a:pt x="4197152" y="3952538"/>
                  <a:pt x="543696" y="3660742"/>
                  <a:pt x="0" y="3817938"/>
                </a:cubicBezTo>
                <a:cubicBezTo>
                  <a:pt x="-20187" y="3298771"/>
                  <a:pt x="-152480" y="1900214"/>
                  <a:pt x="0" y="0"/>
                </a:cubicBezTo>
                <a:close/>
              </a:path>
            </a:pathLst>
          </a:custGeom>
          <a:solidFill>
            <a:srgbClr val="2F4858"/>
          </a:solidFill>
          <a:ln cap="rnd"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  <a:effectLst>
            <a:outerShdw sx="1000" sy="1000" algn="ctr" rotWithShape="0">
              <a:srgbClr val="000000"/>
            </a:outerShdw>
          </a:effectLst>
        </p:spPr>
        <p:txBody>
          <a:bodyPr l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BCDFE-5E19-2949-84B8-7A3E158D8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7938"/>
          </a:xfr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786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F131-D676-8B41-802A-65B1BCFC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B746B-F23C-5346-990C-367F7920F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rgbClr val="2F4858"/>
          </a:solidFill>
          <a:effectLst>
            <a:outerShdw sx="1000" sy="1000" algn="ctr" rotWithShape="0">
              <a:srgbClr val="000000"/>
            </a:outerShdw>
            <a:softEdge rad="0"/>
          </a:effectLst>
        </p:spPr>
        <p:txBody>
          <a:bodyPr lIns="180000" anchor="b"/>
          <a:lstStyle>
            <a:lvl1pPr marL="0" indent="0">
              <a:buNone/>
              <a:defRPr sz="2400" b="1">
                <a:solidFill>
                  <a:srgbClr val="F2F3F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54701-BD74-8F4A-B21C-1A1311368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7063"/>
          </a:xfrm>
          <a:solidFill>
            <a:srgbClr val="99AEBB"/>
          </a:solidFill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A4521-D6A8-814C-B39C-418CC2D75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E619F-5EFC-B14E-AA65-6AB79BDD9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67063"/>
          </a:xfrm>
        </p:spPr>
        <p:txBody>
          <a:bodyPr lIns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3137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4540-1177-524F-9E24-FC7B4DD3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60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06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F3D6-213E-BD43-8DA7-2923C16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6714-26FD-8D42-BF5C-D5E1EB7FE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70425"/>
          </a:xfrm>
          <a:solidFill>
            <a:srgbClr val="2F4858"/>
          </a:solidFill>
        </p:spPr>
        <p:txBody>
          <a:bodyPr lIns="180000"/>
          <a:lstStyle>
            <a:lvl1pPr>
              <a:defRPr sz="3200">
                <a:solidFill>
                  <a:srgbClr val="F2F3F2"/>
                </a:solidFill>
              </a:defRPr>
            </a:lvl1pPr>
            <a:lvl2pPr>
              <a:defRPr sz="2800">
                <a:solidFill>
                  <a:srgbClr val="F2F3F2"/>
                </a:solidFill>
              </a:defRPr>
            </a:lvl2pPr>
            <a:lvl3pPr>
              <a:defRPr sz="2400">
                <a:solidFill>
                  <a:srgbClr val="F2F3F2"/>
                </a:solidFill>
              </a:defRPr>
            </a:lvl3pPr>
            <a:lvl4pPr>
              <a:defRPr sz="2000">
                <a:solidFill>
                  <a:srgbClr val="F2F3F2"/>
                </a:solidFill>
              </a:defRPr>
            </a:lvl4pPr>
            <a:lvl5pPr>
              <a:defRPr sz="2000">
                <a:solidFill>
                  <a:srgbClr val="F2F3F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0627E-1523-F142-A2E7-4DF7188BE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76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5283-C5D9-E245-BEAC-E55C42EA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2F4858"/>
          </a:solidFill>
        </p:spPr>
        <p:txBody>
          <a:bodyPr lIns="180000" tIns="180000" rIns="180000" bIns="180000" anchor="b"/>
          <a:lstStyle>
            <a:lvl1pPr>
              <a:defRPr sz="3200">
                <a:solidFill>
                  <a:srgbClr val="F2F3F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11E36-F554-4E48-8B9C-6CB1BEDC4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847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21AC8-0A3E-B248-8A0D-B9D675179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4738"/>
          </a:xfrm>
          <a:solidFill>
            <a:srgbClr val="F2F3F2"/>
          </a:solidFill>
        </p:spPr>
        <p:txBody>
          <a:bodyPr lIns="18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9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7D7298-2C6E-C24B-8398-5693E8BC6029}"/>
              </a:ext>
            </a:extLst>
          </p:cNvPr>
          <p:cNvSpPr/>
          <p:nvPr userDrawn="1"/>
        </p:nvSpPr>
        <p:spPr>
          <a:xfrm>
            <a:off x="0" y="5775325"/>
            <a:ext cx="12192000" cy="1082675"/>
          </a:xfrm>
          <a:prstGeom prst="rect">
            <a:avLst/>
          </a:prstGeom>
          <a:solidFill>
            <a:srgbClr val="007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B1085-0BDB-9D4B-9D47-2741B4ED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2225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F25AF9-D351-CF4E-B057-0B3A19144F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91145" y="6021932"/>
            <a:ext cx="2062655" cy="579935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213815AB-2398-0F4A-8A56-43861360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6811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aira SemiCondensed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aira SemiCondensed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aira SemiCondensed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aira SemiCondensed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ira SemiCondensed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ira SemiCondensed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hi.d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hi.dk/bd-roadsho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0FAD-9B8A-D34F-812B-C0F99649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144001" cy="2306637"/>
          </a:xfrm>
        </p:spPr>
        <p:txBody>
          <a:bodyPr>
            <a:normAutofit/>
          </a:bodyPr>
          <a:lstStyle/>
          <a:p>
            <a:r>
              <a:rPr lang="en-US"/>
              <a:t>		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4F1DE-93E1-5A44-8489-1E2C9A5FBB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Roadshow 2020</a:t>
            </a:r>
            <a:endParaRPr lang="en-DK" sz="3600"/>
          </a:p>
        </p:txBody>
      </p:sp>
      <p:pic>
        <p:nvPicPr>
          <p:cNvPr id="1026" name="Picture 2" descr="Grossister - Ordrestyring">
            <a:extLst>
              <a:ext uri="{FF2B5EF4-FFF2-40B4-BE49-F238E27FC236}">
                <a16:creationId xmlns:a16="http://schemas.microsoft.com/office/drawing/2014/main" id="{E25C56F4-E8EA-4004-B304-0EE267D9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47" y="1359111"/>
            <a:ext cx="4186121" cy="18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9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4615C-4644-41DD-8154-A1255352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Radonsikring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8FB0-3033-4B14-AE24-D1B5B9AE0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088"/>
            <a:ext cx="8919117" cy="4505092"/>
          </a:xfrm>
        </p:spPr>
        <p:txBody>
          <a:bodyPr>
            <a:normAutofit lnSpcReduction="10000"/>
          </a:bodyPr>
          <a:lstStyle/>
          <a:p>
            <a:r>
              <a:rPr lang="da-DK"/>
              <a:t>DS432:2020 skriver i afsnit 5.4.12:</a:t>
            </a:r>
          </a:p>
          <a:p>
            <a:pPr lvl="1"/>
            <a:r>
              <a:rPr lang="da-DK"/>
              <a:t>Når bygningsdele mod jord gennembrydes af afløbsinstallationer, projekteres og udføres gennembrydningen, så radon hindres i at trænge ind i bygningen.</a:t>
            </a:r>
          </a:p>
          <a:p>
            <a:r>
              <a:rPr lang="da-DK"/>
              <a:t>Når betondækket brydes anvendes en indmuringsmanchet.</a:t>
            </a:r>
          </a:p>
          <a:p>
            <a:r>
              <a:rPr lang="da-DK"/>
              <a:t>Denne er testet for radon tæthed, og minimum 5 bars vandtryk.</a:t>
            </a:r>
          </a:p>
          <a:p>
            <a:r>
              <a:rPr lang="da-DK"/>
              <a:t>Der er nogle der anvender en gummiring omkring røret som alternativ – Dette er ikke lovligt!</a:t>
            </a:r>
          </a:p>
        </p:txBody>
      </p:sp>
      <p:pic>
        <p:nvPicPr>
          <p:cNvPr id="6148" name="Picture 4" descr="Indmuringsmanchet. Rør YD 110 - Eco">
            <a:extLst>
              <a:ext uri="{FF2B5EF4-FFF2-40B4-BE49-F238E27FC236}">
                <a16:creationId xmlns:a16="http://schemas.microsoft.com/office/drawing/2014/main" id="{E9F4FE32-8076-4E99-B2C1-BF3C796B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34" y="649036"/>
            <a:ext cx="2773870" cy="20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2E76E-1124-427E-A8BF-2CA3B4C89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6753">
            <a:off x="10050325" y="2847895"/>
            <a:ext cx="1681397" cy="23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4615C-4644-41DD-8154-A1255352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Radonsikring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8FB0-3033-4B14-AE24-D1B5B9AE0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088"/>
            <a:ext cx="8919117" cy="4505092"/>
          </a:xfrm>
        </p:spPr>
        <p:txBody>
          <a:bodyPr>
            <a:normAutofit lnSpcReduction="10000"/>
          </a:bodyPr>
          <a:lstStyle/>
          <a:p>
            <a:r>
              <a:rPr lang="da-DK"/>
              <a:t>Løber der et rør ud gennem væggen på en bygning under terræn, kan man sikre mod vand og radon ved at anvende en kædetætning</a:t>
            </a:r>
          </a:p>
          <a:p>
            <a:r>
              <a:rPr lang="da-DK"/>
              <a:t>En kædetætning kan ligeledes anvendes som tilslutning på betonbrønde mv. </a:t>
            </a:r>
          </a:p>
          <a:p>
            <a:r>
              <a:rPr lang="da-DK"/>
              <a:t>En kædetætning kan være redningen, hvis borehul og pakning ikke passer sammen</a:t>
            </a:r>
          </a:p>
          <a:p>
            <a:pPr lvl="1"/>
            <a:r>
              <a:rPr lang="da-DK"/>
              <a:t>Det sker at kunden blot anvender den </a:t>
            </a:r>
            <a:r>
              <a:rPr lang="da-DK" err="1"/>
              <a:t>hulsav</a:t>
            </a:r>
            <a:r>
              <a:rPr lang="da-DK"/>
              <a:t>/kernebor han har tilgængeligt</a:t>
            </a:r>
            <a:r>
              <a:rPr lang="da-DK">
                <a:sym typeface="Wingdings" panose="05000000000000000000" pitchFamily="2" charset="2"/>
              </a:rPr>
              <a:t></a:t>
            </a:r>
          </a:p>
          <a:p>
            <a:r>
              <a:rPr lang="da-DK">
                <a:sym typeface="Wingdings" panose="05000000000000000000" pitchFamily="2" charset="2"/>
              </a:rPr>
              <a:t>Krav til førstegangsafprøvning iht. Bygningsreglementet er opfyldt</a:t>
            </a:r>
            <a:endParaRPr lang="da-DK"/>
          </a:p>
        </p:txBody>
      </p:sp>
      <p:pic>
        <p:nvPicPr>
          <p:cNvPr id="7170" name="Picture 2" descr="Kædetætning - BS 110/146-155 AISI 316">
            <a:extLst>
              <a:ext uri="{FF2B5EF4-FFF2-40B4-BE49-F238E27FC236}">
                <a16:creationId xmlns:a16="http://schemas.microsoft.com/office/drawing/2014/main" id="{64E77224-0BA1-415E-9325-FD67F67A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106" y="758283"/>
            <a:ext cx="2414936" cy="23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8B55E-B769-4F92-BE91-5603087F9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6753">
            <a:off x="9949148" y="3112925"/>
            <a:ext cx="1681397" cy="238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3B36-CE40-4CD9-A6E4-16D3E694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Genbrugsplast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5AC2-394F-4DB3-AA8D-BF2A1720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839"/>
            <a:ext cx="10515600" cy="4213012"/>
          </a:xfrm>
        </p:spPr>
        <p:txBody>
          <a:bodyPr/>
          <a:lstStyle/>
          <a:p>
            <a:r>
              <a:rPr lang="da-DK"/>
              <a:t>Lauridsen har egen produktion af topringe, kegler og dæksler i genbrugsplast</a:t>
            </a:r>
          </a:p>
          <a:p>
            <a:r>
              <a:rPr lang="da-DK"/>
              <a:t>Vi anvender kabelaffald, og har investeret solenergi som passer til vores forbrug i produktion.</a:t>
            </a:r>
          </a:p>
          <a:p>
            <a:endParaRPr lang="da-DK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A5AFD34-5870-491F-A47E-B4E1CE3C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61" y="3505162"/>
            <a:ext cx="2488580" cy="190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C9EEA94-4D10-449C-B5C4-EA612041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10" y="3505162"/>
            <a:ext cx="2490442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4F6A815D-C35E-45E4-B7EC-9D39F5C6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51" y="3063875"/>
            <a:ext cx="2488580" cy="24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1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3B36-CE40-4CD9-A6E4-16D3E694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Genbrugsplast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5AC2-394F-4DB3-AA8D-BF2A1720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473"/>
            <a:ext cx="8353425" cy="4074378"/>
          </a:xfrm>
        </p:spPr>
        <p:txBody>
          <a:bodyPr/>
          <a:lstStyle/>
          <a:p>
            <a:r>
              <a:rPr lang="da-DK"/>
              <a:t>Topringe af genbrugsplast anvendes til at hæve dæksler op til terræn</a:t>
            </a:r>
          </a:p>
          <a:p>
            <a:r>
              <a:rPr lang="da-DK"/>
              <a:t>Topringe er godkendt til klasse D, 40 tons belastning</a:t>
            </a:r>
          </a:p>
          <a:p>
            <a:r>
              <a:rPr lang="da-DK"/>
              <a:t>Fordelen ved topringe af genbrugsplast kontra beton er følgende:</a:t>
            </a:r>
          </a:p>
          <a:p>
            <a:pPr lvl="1"/>
            <a:r>
              <a:rPr lang="da-DK"/>
              <a:t>Let at håndtere for entreprenøren</a:t>
            </a:r>
          </a:p>
          <a:p>
            <a:pPr lvl="1"/>
            <a:r>
              <a:rPr lang="da-DK"/>
              <a:t>Knækker ikke ved håndtering</a:t>
            </a:r>
          </a:p>
          <a:p>
            <a:pPr lvl="1"/>
            <a:r>
              <a:rPr lang="da-DK"/>
              <a:t>Beskytter brøndkonstruktionen, da den absorberer slag uden at den fjedrer</a:t>
            </a:r>
          </a:p>
          <a:p>
            <a:pPr lvl="1"/>
            <a:endParaRPr lang="da-DK"/>
          </a:p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FBC7F-4CB6-48D4-8F71-7C9EBFA4A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432" y="2329348"/>
            <a:ext cx="3076482" cy="25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3B36-CE40-4CD9-A6E4-16D3E694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Genbrugsplast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5AC2-394F-4DB3-AA8D-BF2A1720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5"/>
            <a:ext cx="8353425" cy="4295776"/>
          </a:xfrm>
        </p:spPr>
        <p:txBody>
          <a:bodyPr>
            <a:normAutofit fontScale="92500" lnSpcReduction="20000"/>
          </a:bodyPr>
          <a:lstStyle/>
          <a:p>
            <a:r>
              <a:rPr lang="da-DK"/>
              <a:t>Kegle, karm og dæksler i genbrugsplast er ideelle til brug hos private i indkørsler eller terrasser og kan klare belastningsklasse A</a:t>
            </a:r>
          </a:p>
          <a:p>
            <a:r>
              <a:rPr lang="da-DK"/>
              <a:t>Vi kan levere kegler, karm og dæksel med fals i 315 mm og 425 mm. Derudover har vi glatte kegler og dæksler i 315, 425 og 600 mm</a:t>
            </a:r>
          </a:p>
          <a:p>
            <a:r>
              <a:rPr lang="da-DK"/>
              <a:t>Karm og dæksel er belastningsklasse A, keglerne er belastningsklasse D</a:t>
            </a:r>
          </a:p>
          <a:p>
            <a:r>
              <a:rPr lang="da-DK"/>
              <a:t>Dæksler i genbrugsplast bliver ikke affarvet af solen og passer fint til </a:t>
            </a:r>
            <a:r>
              <a:rPr lang="da-DK" err="1"/>
              <a:t>belægningssten</a:t>
            </a:r>
            <a:endParaRPr lang="da-DK">
              <a:solidFill>
                <a:srgbClr val="FF0000"/>
              </a:solidFill>
            </a:endParaRPr>
          </a:p>
          <a:p>
            <a:r>
              <a:rPr lang="da-DK"/>
              <a:t>DS432:2020, punkt 7.1.3 kræver at dæksler skal ligge i en karm ved rense- og inspektionsbrønde</a:t>
            </a:r>
          </a:p>
          <a:p>
            <a:pPr lvl="1"/>
            <a:endParaRPr lang="da-DK"/>
          </a:p>
          <a:p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88199-E150-4027-AAD9-0EA59DCFE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038" y="1583473"/>
            <a:ext cx="2419350" cy="18954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893239-8C4B-4EAD-89B1-31565D32E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16297"/>
          <a:stretch/>
        </p:blipFill>
        <p:spPr bwMode="auto">
          <a:xfrm>
            <a:off x="9381874" y="3574973"/>
            <a:ext cx="2100514" cy="19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96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3B36-CE40-4CD9-A6E4-16D3E694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Genbrugsplast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5AC2-394F-4DB3-AA8D-BF2A1720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473"/>
            <a:ext cx="6778083" cy="4074378"/>
          </a:xfrm>
        </p:spPr>
        <p:txBody>
          <a:bodyPr>
            <a:normAutofit/>
          </a:bodyPr>
          <a:lstStyle/>
          <a:p>
            <a:r>
              <a:rPr lang="da-DK"/>
              <a:t>Nyt vandmåler dæksel lavet med BD logo’</a:t>
            </a:r>
          </a:p>
          <a:p>
            <a:r>
              <a:rPr lang="da-DK"/>
              <a:t>Isoleret med flamingo</a:t>
            </a:r>
          </a:p>
          <a:p>
            <a:r>
              <a:rPr lang="da-DK"/>
              <a:t>Kan tage op til 1.000 kg, og passer i den firkantede karm</a:t>
            </a:r>
          </a:p>
          <a:p>
            <a:r>
              <a:rPr lang="da-DK"/>
              <a:t>Ikke helt klar til levering endnu </a:t>
            </a:r>
            <a:r>
              <a:rPr lang="da-DK">
                <a:sym typeface="Wingdings" panose="05000000000000000000" pitchFamily="2" charset="2"/>
              </a:rPr>
              <a:t></a:t>
            </a:r>
            <a:endParaRPr lang="da-DK"/>
          </a:p>
          <a:p>
            <a:pPr lvl="1"/>
            <a:endParaRPr lang="da-DK"/>
          </a:p>
          <a:p>
            <a:endParaRPr lang="da-DK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B64D431-048A-4A9F-80AD-419739681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07" t="2439" r="3737" b="8455"/>
          <a:stretch/>
        </p:blipFill>
        <p:spPr>
          <a:xfrm>
            <a:off x="7415561" y="1200149"/>
            <a:ext cx="4507533" cy="40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1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71B5-7ECE-4704-B12D-367B3EC6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Hvorfor vælge Lauridsen?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F5DA2-A00D-4471-8F5F-388F7560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1"/>
            <a:ext cx="10515600" cy="4171950"/>
          </a:xfrm>
        </p:spPr>
        <p:txBody>
          <a:bodyPr>
            <a:normAutofit fontScale="92500" lnSpcReduction="10000"/>
          </a:bodyPr>
          <a:lstStyle/>
          <a:p>
            <a:r>
              <a:rPr lang="da-DK"/>
              <a:t>Lauridsen er en af de førende leverandør til spildevandsbranchen i Danmark</a:t>
            </a:r>
          </a:p>
          <a:p>
            <a:r>
              <a:rPr lang="da-DK"/>
              <a:t>Vi har nogle af de mest vidende medarbejdere på området, og giver en høj faglig rådgivning</a:t>
            </a:r>
          </a:p>
          <a:p>
            <a:r>
              <a:rPr lang="da-DK"/>
              <a:t>Vi har altid en løsning på problemet – og siger kun nej når vi ikke kan stå inde for løsningen</a:t>
            </a:r>
          </a:p>
          <a:p>
            <a:r>
              <a:rPr lang="da-DK"/>
              <a:t>Vi har stærke leverandører, som har leveret til branchen i mere end 50 år</a:t>
            </a:r>
          </a:p>
          <a:p>
            <a:r>
              <a:rPr lang="da-DK"/>
              <a:t>Vi leverer produkter af høj kvalitet</a:t>
            </a:r>
          </a:p>
          <a:p>
            <a:r>
              <a:rPr lang="da-DK"/>
              <a:t>Vi giver kunden den bedste løsning</a:t>
            </a:r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676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71B5-7ECE-4704-B12D-367B3EC6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hlinkClick r:id="rId3"/>
              </a:rPr>
              <a:t>www.lhi.dk</a:t>
            </a:r>
            <a:r>
              <a:rPr lang="da-DK"/>
              <a:t> for hurtig hjælp!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F5DA2-A00D-4471-8F5F-388F7560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1"/>
            <a:ext cx="10515600" cy="4171950"/>
          </a:xfrm>
        </p:spPr>
        <p:txBody>
          <a:bodyPr>
            <a:normAutofit/>
          </a:bodyPr>
          <a:lstStyle/>
          <a:p>
            <a:endParaRPr lang="da-DK"/>
          </a:p>
          <a:p>
            <a:r>
              <a:rPr lang="da-DK"/>
              <a:t>Få hjælp på </a:t>
            </a:r>
            <a:r>
              <a:rPr lang="da-DK">
                <a:hlinkClick r:id="rId3"/>
              </a:rPr>
              <a:t>www.lhi.dk</a:t>
            </a:r>
            <a:endParaRPr lang="da-DK"/>
          </a:p>
          <a:p>
            <a:r>
              <a:rPr lang="da-DK"/>
              <a:t>Opret en bruger for hurtig adgang til priser</a:t>
            </a:r>
          </a:p>
          <a:p>
            <a:r>
              <a:rPr lang="da-DK"/>
              <a:t>Tilmeld dig til vores nyhedsbreve og hold dig ajour på de nyeste trends og produkter</a:t>
            </a:r>
          </a:p>
          <a:p>
            <a:r>
              <a:rPr lang="da-DK"/>
              <a:t>Få adgang til vores montagevideoer, træningsmateriale mv.</a:t>
            </a:r>
          </a:p>
        </p:txBody>
      </p:sp>
    </p:spTree>
    <p:extLst>
      <p:ext uri="{BB962C8B-B14F-4D97-AF65-F5344CB8AC3E}">
        <p14:creationId xmlns:p14="http://schemas.microsoft.com/office/powerpoint/2010/main" val="362335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71B5-7ECE-4704-B12D-367B3EC6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Efteruddannelse BD Roadshow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F5DA2-A00D-4471-8F5F-388F7560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1"/>
            <a:ext cx="10515600" cy="4171950"/>
          </a:xfrm>
        </p:spPr>
        <p:txBody>
          <a:bodyPr vert="horz" lIns="180000" tIns="180000" rIns="180000" bIns="180000" rtlCol="0" anchor="t">
            <a:normAutofit/>
          </a:bodyPr>
          <a:lstStyle/>
          <a:p>
            <a:r>
              <a:rPr lang="da-DK" dirty="0">
                <a:latin typeface="Saira SemiCondensed Light"/>
              </a:rPr>
              <a:t>Gå ind på </a:t>
            </a:r>
            <a:r>
              <a:rPr lang="da-DK" dirty="0" err="1">
                <a:latin typeface="Saira SemiCondensed Light"/>
                <a:hlinkClick r:id="rId3"/>
              </a:rPr>
              <a:t>www.lhi.dk</a:t>
            </a:r>
            <a:r>
              <a:rPr lang="da-DK" dirty="0">
                <a:latin typeface="Saira SemiCondensed Light"/>
                <a:hlinkClick r:id="rId3"/>
              </a:rPr>
              <a:t>/</a:t>
            </a:r>
            <a:r>
              <a:rPr lang="da-DK" dirty="0" err="1">
                <a:latin typeface="Saira SemiCondensed Light"/>
                <a:hlinkClick r:id="rId3"/>
              </a:rPr>
              <a:t>bd-roadshow</a:t>
            </a:r>
            <a:r>
              <a:rPr lang="da-DK" dirty="0">
                <a:latin typeface="Saira SemiCondensed Light"/>
                <a:hlinkClick r:id="rId3"/>
              </a:rPr>
              <a:t> </a:t>
            </a:r>
            <a:r>
              <a:rPr lang="da-DK" dirty="0">
                <a:latin typeface="Saira SemiCondensed Light"/>
              </a:rPr>
              <a:t>for at finde vores uddannelsesmateriale</a:t>
            </a:r>
          </a:p>
          <a:p>
            <a:r>
              <a:rPr lang="da-DK" dirty="0"/>
              <a:t>Der finder du en præsentation til brug for uddannelse af dine kollegaer, montagevideoer samt et </a:t>
            </a:r>
            <a:r>
              <a:rPr lang="da-DK" dirty="0" err="1"/>
              <a:t>Flexseal</a:t>
            </a:r>
            <a:r>
              <a:rPr lang="da-DK" dirty="0"/>
              <a:t> akademi, som kan gøre din viden endnu stærkere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32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082A-0F0C-46A9-AE0A-C89A8989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Om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17795-9875-40FE-82B9-52E86938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811"/>
            <a:ext cx="10515600" cy="4197040"/>
          </a:xfrm>
        </p:spPr>
        <p:txBody>
          <a:bodyPr>
            <a:normAutofit fontScale="92500" lnSpcReduction="20000"/>
          </a:bodyPr>
          <a:lstStyle/>
          <a:p>
            <a:r>
              <a:rPr lang="da-DK"/>
              <a:t>Vi har leveret til spildevandsbranchen i mere end 25 år via grossister og trælaster</a:t>
            </a:r>
          </a:p>
          <a:p>
            <a:r>
              <a:rPr lang="da-DK"/>
              <a:t>Vi er lokaliseret i Varde, Vestjylland og har pt 21 medarbejdere ansat</a:t>
            </a:r>
          </a:p>
          <a:p>
            <a:r>
              <a:rPr lang="da-DK"/>
              <a:t>Vi har en høj viden i virksomheden og rådgiver på alle niveauer</a:t>
            </a:r>
          </a:p>
          <a:p>
            <a:pPr lvl="1"/>
            <a:r>
              <a:rPr lang="da-DK"/>
              <a:t>Rådgivere, Bygherre, Entreprenører/kloakmestre, </a:t>
            </a:r>
            <a:r>
              <a:rPr lang="da-DK" err="1"/>
              <a:t>Vvs’ere</a:t>
            </a:r>
            <a:r>
              <a:rPr lang="da-DK"/>
              <a:t> &amp; grossister</a:t>
            </a:r>
          </a:p>
          <a:p>
            <a:r>
              <a:rPr lang="da-DK"/>
              <a:t>Vi involverer os i lovgivning for at sikre de bedste løsninger for alle – også for klimaet</a:t>
            </a:r>
          </a:p>
          <a:p>
            <a:r>
              <a:rPr lang="da-DK"/>
              <a:t>Vi uddanner i højvandssikring, og har uddannet mere end 400 </a:t>
            </a:r>
            <a:r>
              <a:rPr lang="da-DK" err="1"/>
              <a:t>Kessel</a:t>
            </a:r>
            <a:r>
              <a:rPr lang="da-DK"/>
              <a:t> Serviceteknikere</a:t>
            </a:r>
          </a:p>
          <a:p>
            <a:r>
              <a:rPr lang="da-DK"/>
              <a:t>Vores kendetegn er at vi sjældent siger nej – der er altid en løsning, men vi går ikke på kompromis med fagligheden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820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0A62-DE4B-44BD-94C7-D20DC6A4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Overgangsmanchetter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2661D-3F0E-424F-AC26-2156A516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1"/>
            <a:ext cx="7734533" cy="4305300"/>
          </a:xfrm>
        </p:spPr>
        <p:txBody>
          <a:bodyPr>
            <a:normAutofit fontScale="92500" lnSpcReduction="20000"/>
          </a:bodyPr>
          <a:lstStyle/>
          <a:p>
            <a:r>
              <a:rPr lang="da-DK"/>
              <a:t>Anvendes til samling af to rør, som ikke overstiger 0,5 bars tryk, og dermed betegnes som trykløse rør</a:t>
            </a:r>
          </a:p>
          <a:p>
            <a:r>
              <a:rPr lang="da-DK"/>
              <a:t>Kan bruges til rør i forskellige dimensioner og/eller materialer</a:t>
            </a:r>
          </a:p>
          <a:p>
            <a:r>
              <a:rPr lang="da-DK"/>
              <a:t>Lovgivningen siger at en overgang skal være egnet til formålet</a:t>
            </a:r>
          </a:p>
          <a:p>
            <a:pPr lvl="1"/>
            <a:r>
              <a:rPr lang="da-DK"/>
              <a:t>Under jord skal stålet være 316 rustfri/syrefast</a:t>
            </a:r>
          </a:p>
          <a:p>
            <a:pPr lvl="1"/>
            <a:r>
              <a:rPr lang="da-DK"/>
              <a:t>Over jord må man nøjes med 304 rustfri stål</a:t>
            </a:r>
          </a:p>
          <a:p>
            <a:r>
              <a:rPr lang="da-DK"/>
              <a:t>Anvendes oftest ved renoveringsopgaver</a:t>
            </a:r>
          </a:p>
          <a:p>
            <a:r>
              <a:rPr lang="da-DK"/>
              <a:t>Fås også i grå til afløbsrør over jord</a:t>
            </a:r>
          </a:p>
          <a:p>
            <a:r>
              <a:rPr lang="da-DK"/>
              <a:t>Kontakt os. Vi har mange dimensioner på lager.</a:t>
            </a:r>
          </a:p>
        </p:txBody>
      </p:sp>
      <p:pic>
        <p:nvPicPr>
          <p:cNvPr id="2050" name="Picture 2" descr="Fernco kobling 135-152/98-115">
            <a:extLst>
              <a:ext uri="{FF2B5EF4-FFF2-40B4-BE49-F238E27FC236}">
                <a16:creationId xmlns:a16="http://schemas.microsoft.com/office/drawing/2014/main" id="{BEE9168B-76E0-4074-B3C1-0D02B643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33" y="2855603"/>
            <a:ext cx="2802248" cy="280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edtudskiller.dk - Godkendelser &amp; tests">
            <a:extLst>
              <a:ext uri="{FF2B5EF4-FFF2-40B4-BE49-F238E27FC236}">
                <a16:creationId xmlns:a16="http://schemas.microsoft.com/office/drawing/2014/main" id="{9495186A-1B95-4AF2-9C41-3C535CBD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07" y="365125"/>
            <a:ext cx="2503661" cy="17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8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exseal SC kobling 175-200">
            <a:extLst>
              <a:ext uri="{FF2B5EF4-FFF2-40B4-BE49-F238E27FC236}">
                <a16:creationId xmlns:a16="http://schemas.microsoft.com/office/drawing/2014/main" id="{F88771E0-CE8E-4710-B0A3-2F2126781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142" y="2107348"/>
            <a:ext cx="2959487" cy="295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BEE35A-8E78-4FCE-9DDF-463FCE9A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Fernco</a:t>
            </a:r>
            <a:r>
              <a:rPr lang="da-DK"/>
              <a:t> eller </a:t>
            </a:r>
            <a:r>
              <a:rPr lang="da-DK" err="1"/>
              <a:t>Flexseal</a:t>
            </a:r>
            <a:r>
              <a:rPr lang="da-DK"/>
              <a:t>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B996-5AC3-4BD2-A22D-9035141EF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80942" cy="3832225"/>
          </a:xfrm>
        </p:spPr>
        <p:txBody>
          <a:bodyPr/>
          <a:lstStyle/>
          <a:p>
            <a:r>
              <a:rPr lang="da-DK"/>
              <a:t>Vi fører to programmer: </a:t>
            </a:r>
            <a:r>
              <a:rPr lang="da-DK" err="1"/>
              <a:t>Fernco</a:t>
            </a:r>
            <a:r>
              <a:rPr lang="da-DK"/>
              <a:t> og </a:t>
            </a:r>
            <a:r>
              <a:rPr lang="da-DK" err="1"/>
              <a:t>Flexseal</a:t>
            </a:r>
            <a:endParaRPr lang="da-DK"/>
          </a:p>
          <a:p>
            <a:r>
              <a:rPr lang="da-DK" err="1"/>
              <a:t>Fernco</a:t>
            </a:r>
            <a:r>
              <a:rPr lang="da-DK"/>
              <a:t> er fremstillet i termoplast</a:t>
            </a:r>
          </a:p>
          <a:p>
            <a:r>
              <a:rPr lang="da-DK" err="1"/>
              <a:t>Flexseal</a:t>
            </a:r>
            <a:r>
              <a:rPr lang="da-DK"/>
              <a:t> er fremstillet i EPDM. En kobling i høj kvalitet, som er fortrukket ved blandt andet HO-FOR</a:t>
            </a:r>
          </a:p>
          <a:p>
            <a:r>
              <a:rPr lang="da-DK" err="1"/>
              <a:t>Flexseal</a:t>
            </a:r>
            <a:r>
              <a:rPr lang="da-DK"/>
              <a:t> findes i NBR – olieresistent materiale</a:t>
            </a:r>
          </a:p>
        </p:txBody>
      </p:sp>
      <p:pic>
        <p:nvPicPr>
          <p:cNvPr id="4" name="Picture 2" descr="Fedtudskiller.dk - Godkendelser &amp; tests">
            <a:extLst>
              <a:ext uri="{FF2B5EF4-FFF2-40B4-BE49-F238E27FC236}">
                <a16:creationId xmlns:a16="http://schemas.microsoft.com/office/drawing/2014/main" id="{93678660-1EA3-45D5-86AA-4957A3AFD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07" y="365125"/>
            <a:ext cx="2503661" cy="17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4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35A-8E78-4FCE-9DDF-463FCE9A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ICON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B996-5AC3-4BD2-A22D-9035141EF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80942" cy="3832225"/>
          </a:xfrm>
        </p:spPr>
        <p:txBody>
          <a:bodyPr/>
          <a:lstStyle/>
          <a:p>
            <a:r>
              <a:rPr lang="da-DK"/>
              <a:t>Et nyere produkt hos Lauridsen er en indvendig kobling til trykløse rør</a:t>
            </a:r>
          </a:p>
          <a:p>
            <a:r>
              <a:rPr lang="da-DK"/>
              <a:t>Hvis ikke du har en spidsende, du kan montere en almindelig overgang på, kan du anvende en ICON</a:t>
            </a:r>
          </a:p>
          <a:p>
            <a:r>
              <a:rPr lang="da-DK"/>
              <a:t>Det tager kun 30 sekunder at montere en ICON</a:t>
            </a:r>
          </a:p>
          <a:p>
            <a:r>
              <a:rPr lang="da-DK"/>
              <a:t>Fås i forskellige størrelser fra 100 mm-600 mm</a:t>
            </a:r>
          </a:p>
        </p:txBody>
      </p:sp>
      <p:pic>
        <p:nvPicPr>
          <p:cNvPr id="2050" name="Picture 2" descr="Icon. Indvendig kobling 99/103 mm">
            <a:extLst>
              <a:ext uri="{FF2B5EF4-FFF2-40B4-BE49-F238E27FC236}">
                <a16:creationId xmlns:a16="http://schemas.microsoft.com/office/drawing/2014/main" id="{62594DC2-0627-4C1D-927E-562467641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92" y="398638"/>
            <a:ext cx="2634765" cy="263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. Indvendig kobling 99/103 mm">
            <a:extLst>
              <a:ext uri="{FF2B5EF4-FFF2-40B4-BE49-F238E27FC236}">
                <a16:creationId xmlns:a16="http://schemas.microsoft.com/office/drawing/2014/main" id="{4FD2A650-ED83-4F88-A8C5-077DDFC9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02" y="3168340"/>
            <a:ext cx="3319347" cy="24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5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35A-8E78-4FCE-9DDF-463FCE9A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Special overgang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B996-5AC3-4BD2-A22D-9035141EF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80942" cy="3832225"/>
          </a:xfrm>
        </p:spPr>
        <p:txBody>
          <a:bodyPr/>
          <a:lstStyle/>
          <a:p>
            <a:r>
              <a:rPr lang="da-DK"/>
              <a:t>Til store rør har vi en løsning klar. Kontakt os, hvis du har brug for en specialløsning:</a:t>
            </a:r>
          </a:p>
          <a:p>
            <a:pPr marL="0" indent="0">
              <a:buNone/>
            </a:pPr>
            <a:endParaRPr lang="da-DK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D08243-F5A9-4123-9159-BE0B532AB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4" y="3161310"/>
            <a:ext cx="2711605" cy="207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6474B0C-F043-47D3-80D7-8D55FCD9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97" y="3043053"/>
            <a:ext cx="3302620" cy="253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4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99CB-D2BB-45FC-B602-16F76E5E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Tilslutninger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DA14-04F8-46A9-BB63-DE0326B6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543"/>
            <a:ext cx="9019478" cy="3793307"/>
          </a:xfrm>
        </p:spPr>
        <p:txBody>
          <a:bodyPr>
            <a:normAutofit fontScale="92500" lnSpcReduction="10000"/>
          </a:bodyPr>
          <a:lstStyle/>
          <a:p>
            <a:r>
              <a:rPr lang="da-DK"/>
              <a:t>Til </a:t>
            </a:r>
            <a:r>
              <a:rPr lang="da-DK" err="1"/>
              <a:t>påboringer</a:t>
            </a:r>
            <a:r>
              <a:rPr lang="da-DK"/>
              <a:t> af plast på plast eller glasfiber anbefales altid en </a:t>
            </a:r>
            <a:r>
              <a:rPr lang="da-DK" err="1"/>
              <a:t>Insitu</a:t>
            </a:r>
            <a:r>
              <a:rPr lang="da-DK"/>
              <a:t> L965 med stop</a:t>
            </a:r>
          </a:p>
          <a:p>
            <a:pPr lvl="1"/>
            <a:r>
              <a:rPr lang="da-DK"/>
              <a:t>Den kan anvendes på både korrugeret og glatte plastrør, samt glasfiberrør</a:t>
            </a:r>
          </a:p>
          <a:p>
            <a:pPr lvl="1"/>
            <a:r>
              <a:rPr lang="da-DK"/>
              <a:t>Findes i kort og lang model og som kompressionssæt med spændebånd og rørstykke</a:t>
            </a:r>
          </a:p>
          <a:p>
            <a:r>
              <a:rPr lang="da-DK"/>
              <a:t>Skal der </a:t>
            </a:r>
            <a:r>
              <a:rPr lang="da-DK" err="1"/>
              <a:t>påbores</a:t>
            </a:r>
            <a:r>
              <a:rPr lang="da-DK"/>
              <a:t> plast, stål eller andre glatte rør på beton foreslås det at anvende en LSK 960</a:t>
            </a:r>
          </a:p>
          <a:p>
            <a:r>
              <a:rPr lang="da-DK"/>
              <a:t>Mange anvender LSK 960 på plast. Det dur ikke, det er ikke vandtæt!</a:t>
            </a:r>
          </a:p>
        </p:txBody>
      </p:sp>
      <p:pic>
        <p:nvPicPr>
          <p:cNvPr id="1026" name="Picture 2" descr="Insitu 110/127x60 SBR">
            <a:extLst>
              <a:ext uri="{FF2B5EF4-FFF2-40B4-BE49-F238E27FC236}">
                <a16:creationId xmlns:a16="http://schemas.microsoft.com/office/drawing/2014/main" id="{9A761875-9BB9-4A8F-8DCE-3BDBF6DD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483" y="1328659"/>
            <a:ext cx="2301565" cy="230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SK960 Manchet 110/138x50 SBR Glat">
            <a:extLst>
              <a:ext uri="{FF2B5EF4-FFF2-40B4-BE49-F238E27FC236}">
                <a16:creationId xmlns:a16="http://schemas.microsoft.com/office/drawing/2014/main" id="{A4BCD446-6297-45DD-A0CF-037BA817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648" y="3429000"/>
            <a:ext cx="2300400" cy="23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edtudskiller.dk - Godkendelser &amp; tests">
            <a:extLst>
              <a:ext uri="{FF2B5EF4-FFF2-40B4-BE49-F238E27FC236}">
                <a16:creationId xmlns:a16="http://schemas.microsoft.com/office/drawing/2014/main" id="{CF49B3CA-F23D-4F11-B0E7-CA2BD1E74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92" y="149915"/>
            <a:ext cx="2503661" cy="17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4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99CB-D2BB-45FC-B602-16F76E5E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Tilslutninger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DA14-04F8-46A9-BB63-DE0326B6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659"/>
            <a:ext cx="8158046" cy="4329192"/>
          </a:xfrm>
        </p:spPr>
        <p:txBody>
          <a:bodyPr>
            <a:normAutofit/>
          </a:bodyPr>
          <a:lstStyle/>
          <a:p>
            <a:r>
              <a:rPr lang="da-DK"/>
              <a:t>Borehullet til en L965 er rørets diameter + 17 mm. Til en 110 mm </a:t>
            </a:r>
            <a:r>
              <a:rPr lang="da-DK" err="1"/>
              <a:t>insitu</a:t>
            </a:r>
            <a:r>
              <a:rPr lang="da-DK"/>
              <a:t> skal der </a:t>
            </a:r>
            <a:r>
              <a:rPr lang="da-DK" err="1"/>
              <a:t>påbores</a:t>
            </a:r>
            <a:r>
              <a:rPr lang="da-DK"/>
              <a:t> en 127 mm hul</a:t>
            </a:r>
          </a:p>
          <a:p>
            <a:r>
              <a:rPr lang="da-DK"/>
              <a:t>Til en LSK 960 skal der </a:t>
            </a:r>
            <a:r>
              <a:rPr lang="da-DK" err="1"/>
              <a:t>påbores</a:t>
            </a:r>
            <a:r>
              <a:rPr lang="da-DK"/>
              <a:t> rørets diameter + 26 mm (28 mm ved 110 mm)</a:t>
            </a:r>
          </a:p>
          <a:p>
            <a:r>
              <a:rPr lang="da-DK"/>
              <a:t>Vi er leveringsdygtige på hulsave</a:t>
            </a:r>
          </a:p>
          <a:p>
            <a:r>
              <a:rPr lang="da-DK"/>
              <a:t>HUSK! </a:t>
            </a:r>
            <a:r>
              <a:rPr lang="da-DK" err="1">
                <a:solidFill>
                  <a:srgbClr val="3A3A3A"/>
                </a:solidFill>
                <a:latin typeface="Saira Semi Condensed"/>
              </a:rPr>
              <a:t>P</a:t>
            </a:r>
            <a:r>
              <a:rPr lang="da-DK" b="0" i="0" err="1">
                <a:solidFill>
                  <a:srgbClr val="3A3A3A"/>
                </a:solidFill>
                <a:effectLst/>
                <a:latin typeface="Saira Semi Condensed"/>
              </a:rPr>
              <a:t>åbores</a:t>
            </a:r>
            <a:r>
              <a:rPr lang="da-DK" b="0" i="0">
                <a:solidFill>
                  <a:srgbClr val="3A3A3A"/>
                </a:solidFill>
                <a:effectLst/>
                <a:latin typeface="Saira Semi Condensed"/>
              </a:rPr>
              <a:t> der mere end 40% af </a:t>
            </a:r>
            <a:r>
              <a:rPr lang="da-DK" b="0" i="0" err="1">
                <a:solidFill>
                  <a:srgbClr val="3A3A3A"/>
                </a:solidFill>
                <a:effectLst/>
                <a:latin typeface="Saira Semi Condensed"/>
              </a:rPr>
              <a:t>udv</a:t>
            </a:r>
            <a:r>
              <a:rPr lang="da-DK" b="0" i="0">
                <a:solidFill>
                  <a:srgbClr val="3A3A3A"/>
                </a:solidFill>
                <a:effectLst/>
                <a:latin typeface="Saira Semi Condensed"/>
              </a:rPr>
              <a:t>. diameter på beton eller ler skal røret omstøbes iht. rørproduce</a:t>
            </a:r>
            <a:r>
              <a:rPr lang="da-DK">
                <a:solidFill>
                  <a:srgbClr val="3A3A3A"/>
                </a:solidFill>
                <a:latin typeface="Saira Semi Condensed"/>
              </a:rPr>
              <a:t>nternes anvisninger, da røret svækkes af hullet</a:t>
            </a:r>
            <a:endParaRPr lang="da-DK"/>
          </a:p>
        </p:txBody>
      </p:sp>
      <p:pic>
        <p:nvPicPr>
          <p:cNvPr id="3074" name="Picture 2" descr="Hulsav Ø127">
            <a:extLst>
              <a:ext uri="{FF2B5EF4-FFF2-40B4-BE49-F238E27FC236}">
                <a16:creationId xmlns:a16="http://schemas.microsoft.com/office/drawing/2014/main" id="{609AD67B-DD82-4C13-B7B4-FD735B3C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246" y="2802171"/>
            <a:ext cx="2727170" cy="272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5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99CB-D2BB-45FC-B602-16F76E5E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Tilslutninger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DA14-04F8-46A9-BB63-DE0326B6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659"/>
            <a:ext cx="9019478" cy="4329192"/>
          </a:xfrm>
        </p:spPr>
        <p:txBody>
          <a:bodyPr>
            <a:normAutofit lnSpcReduction="10000"/>
          </a:bodyPr>
          <a:lstStyle/>
          <a:p>
            <a:r>
              <a:rPr lang="da-DK"/>
              <a:t>Der findes mange andre former for tilslutninger: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  <a:p>
            <a:r>
              <a:rPr lang="da-DK"/>
              <a:t>Kontakt os ved særlige opgaver</a:t>
            </a:r>
          </a:p>
        </p:txBody>
      </p:sp>
      <p:pic>
        <p:nvPicPr>
          <p:cNvPr id="2050" name="Picture 2" descr="EasyClip Link Sadelgrenrør Ø700 -1200 / Ø160 mm">
            <a:extLst>
              <a:ext uri="{FF2B5EF4-FFF2-40B4-BE49-F238E27FC236}">
                <a16:creationId xmlns:a16="http://schemas.microsoft.com/office/drawing/2014/main" id="{D7844180-AA24-4A28-AE25-2233BABA9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t="27084" r="27120" b="27644"/>
          <a:stretch/>
        </p:blipFill>
        <p:spPr bwMode="auto">
          <a:xfrm>
            <a:off x="947853" y="2274849"/>
            <a:ext cx="2330605" cy="230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 Sadelgrenrør Ø160mm muffe">
            <a:extLst>
              <a:ext uri="{FF2B5EF4-FFF2-40B4-BE49-F238E27FC236}">
                <a16:creationId xmlns:a16="http://schemas.microsoft.com/office/drawing/2014/main" id="{A6E7B2AE-48BD-4747-93A1-54749107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07" y="2113156"/>
            <a:ext cx="1895707" cy="18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A Sadelgrenrør 160-400/90 Ø110mm">
            <a:extLst>
              <a:ext uri="{FF2B5EF4-FFF2-40B4-BE49-F238E27FC236}">
                <a16:creationId xmlns:a16="http://schemas.microsoft.com/office/drawing/2014/main" id="{80921810-FB20-41BC-B378-9923B15F7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63" y="3429000"/>
            <a:ext cx="2330605" cy="23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ædetætning 69-76,1/105-119 AISI 316">
            <a:extLst>
              <a:ext uri="{FF2B5EF4-FFF2-40B4-BE49-F238E27FC236}">
                <a16:creationId xmlns:a16="http://schemas.microsoft.com/office/drawing/2014/main" id="{3E47DDF8-C5B6-4F38-8EFC-158BD7042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59" y="1911291"/>
            <a:ext cx="1581964" cy="15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91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urids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1012</Words>
  <Application>Microsoft Macintosh PowerPoint</Application>
  <PresentationFormat>Widescreen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Saira Semi Condensed</vt:lpstr>
      <vt:lpstr>Saira SemiCondensed Light</vt:lpstr>
      <vt:lpstr>Saira SemiCondensed Medium</vt:lpstr>
      <vt:lpstr>Office Theme</vt:lpstr>
      <vt:lpstr>  </vt:lpstr>
      <vt:lpstr>Om os</vt:lpstr>
      <vt:lpstr>Overgangsmanchetter</vt:lpstr>
      <vt:lpstr>Fernco eller Flexseal? </vt:lpstr>
      <vt:lpstr>ICON </vt:lpstr>
      <vt:lpstr>Special overgang</vt:lpstr>
      <vt:lpstr>Tilslutninger</vt:lpstr>
      <vt:lpstr>Tilslutninger</vt:lpstr>
      <vt:lpstr>Tilslutninger</vt:lpstr>
      <vt:lpstr>Radonsikring</vt:lpstr>
      <vt:lpstr>Radonsikring</vt:lpstr>
      <vt:lpstr>Genbrugsplast</vt:lpstr>
      <vt:lpstr>Genbrugsplast</vt:lpstr>
      <vt:lpstr>Genbrugsplast</vt:lpstr>
      <vt:lpstr>Genbrugsplast</vt:lpstr>
      <vt:lpstr>Hvorfor vælge Lauridsen?</vt:lpstr>
      <vt:lpstr>www.lhi.dk for hurtig hjælp!</vt:lpstr>
      <vt:lpstr>Efteruddannelse BD Roadshow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Lauridsen</dc:creator>
  <cp:lastModifiedBy>Daniel Lauridsen</cp:lastModifiedBy>
  <cp:revision>3</cp:revision>
  <cp:lastPrinted>2020-09-04T06:53:42Z</cp:lastPrinted>
  <dcterms:created xsi:type="dcterms:W3CDTF">2020-08-31T10:59:50Z</dcterms:created>
  <dcterms:modified xsi:type="dcterms:W3CDTF">2021-04-21T12:08:56Z</dcterms:modified>
</cp:coreProperties>
</file>